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4" r:id="rId2"/>
    <p:sldId id="340" r:id="rId3"/>
    <p:sldId id="336" r:id="rId4"/>
    <p:sldId id="338" r:id="rId5"/>
    <p:sldId id="339" r:id="rId6"/>
    <p:sldId id="341" r:id="rId7"/>
    <p:sldId id="256" r:id="rId8"/>
    <p:sldId id="257" r:id="rId9"/>
    <p:sldId id="313" r:id="rId1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31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d5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tiff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2" Type="http://schemas.openxmlformats.org/officeDocument/2006/relationships/image" Target="../media/image8.png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tiff"/><Relationship Id="rId5" Type="http://schemas.openxmlformats.org/officeDocument/2006/relationships/image" Target="../media/image10.jpg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2.png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https://sv.krazure.com/session-d5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5D5A42-719F-FE40-8B51-EB801B859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656618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FB88A-66F1-445E-8797-D8F51E93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508</Words>
  <Application>Microsoft Office PowerPoint</Application>
  <PresentationFormat>와이드스크린</PresentationFormat>
  <Paragraphs>87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Microsoft GothicNeo Light</vt:lpstr>
      <vt:lpstr>나눔스퀘어</vt:lpstr>
      <vt:lpstr>Aharoni</vt:lpstr>
      <vt:lpstr>Arial</vt:lpstr>
      <vt:lpstr>Calibri</vt:lpstr>
      <vt:lpstr>Calibri Light</vt:lpstr>
      <vt:lpstr>Segoe UI Emoji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8</cp:revision>
  <dcterms:created xsi:type="dcterms:W3CDTF">2020-04-15T15:25:02Z</dcterms:created>
  <dcterms:modified xsi:type="dcterms:W3CDTF">2020-04-25T03:35:53Z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